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6" r:id="rId3"/>
    <p:sldId id="259" r:id="rId4"/>
    <p:sldId id="267" r:id="rId5"/>
    <p:sldId id="261" r:id="rId6"/>
  </p:sldIdLst>
  <p:sldSz cx="9144000" cy="5143500" type="screen16x9"/>
  <p:notesSz cx="6797675" cy="987425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493" autoAdjust="0"/>
  </p:normalViewPr>
  <p:slideViewPr>
    <p:cSldViewPr>
      <p:cViewPr>
        <p:scale>
          <a:sx n="102" d="100"/>
          <a:sy n="102" d="100"/>
        </p:scale>
        <p:origin x="-306" y="-432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20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31CD71-0B10-4068-A77E-A5A0791A863D}" type="datetimeFigureOut">
              <a:rPr lang="ru-RU" smtClean="0"/>
              <a:pPr/>
              <a:t>18.11.2019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B2DEBD-0BB0-4BC3-BA2C-DF8C877B910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31CD71-0B10-4068-A77E-A5A0791A863D}" type="datetimeFigureOut">
              <a:rPr lang="ru-RU" smtClean="0"/>
              <a:pPr/>
              <a:t>18.11.2019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B2DEBD-0BB0-4BC3-BA2C-DF8C877B910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31CD71-0B10-4068-A77E-A5A0791A863D}" type="datetimeFigureOut">
              <a:rPr lang="ru-RU" smtClean="0"/>
              <a:pPr/>
              <a:t>18.11.2019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B2DEBD-0BB0-4BC3-BA2C-DF8C877B910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31CD71-0B10-4068-A77E-A5A0791A863D}" type="datetimeFigureOut">
              <a:rPr lang="ru-RU" smtClean="0"/>
              <a:pPr/>
              <a:t>18.11.2019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B2DEBD-0BB0-4BC3-BA2C-DF8C877B910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8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8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31CD71-0B10-4068-A77E-A5A0791A863D}" type="datetimeFigureOut">
              <a:rPr lang="ru-RU" smtClean="0"/>
              <a:pPr/>
              <a:t>18.11.2019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B2DEBD-0BB0-4BC3-BA2C-DF8C877B910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31CD71-0B10-4068-A77E-A5A0791A863D}" type="datetimeFigureOut">
              <a:rPr lang="ru-RU" smtClean="0"/>
              <a:pPr/>
              <a:t>18.11.2019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B2DEBD-0BB0-4BC3-BA2C-DF8C877B910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31CD71-0B10-4068-A77E-A5A0791A863D}" type="datetimeFigureOut">
              <a:rPr lang="ru-RU" smtClean="0"/>
              <a:pPr/>
              <a:t>18.11.2019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B2DEBD-0BB0-4BC3-BA2C-DF8C877B910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3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04789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3" y="1076327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31CD71-0B10-4068-A77E-A5A0791A863D}" type="datetimeFigureOut">
              <a:rPr lang="ru-RU" smtClean="0"/>
              <a:pPr/>
              <a:t>18.11.2019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B2DEBD-0BB0-4BC3-BA2C-DF8C877B910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4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31CD71-0B10-4068-A77E-A5A0791A863D}" type="datetimeFigureOut">
              <a:rPr lang="ru-RU" smtClean="0"/>
              <a:pPr/>
              <a:t>18.11.2019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B2DEBD-0BB0-4BC3-BA2C-DF8C877B910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31CD71-0B10-4068-A77E-A5A0791A863D}" type="datetimeFigureOut">
              <a:rPr lang="ru-RU" smtClean="0"/>
              <a:pPr/>
              <a:t>18.11.2019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B2DEBD-0BB0-4BC3-BA2C-DF8C877B910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31CD71-0B10-4068-A77E-A5A0791A863D}" type="datetimeFigureOut">
              <a:rPr lang="ru-RU" smtClean="0"/>
              <a:pPr/>
              <a:t>18.11.2019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B2DEBD-0BB0-4BC3-BA2C-DF8C877B910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31CD71-0B10-4068-A77E-A5A0791A863D}" type="datetimeFigureOut">
              <a:rPr lang="ru-RU" smtClean="0"/>
              <a:pPr/>
              <a:t>18.11.2019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B2DEBD-0BB0-4BC3-BA2C-DF8C877B9109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1560" y="1203598"/>
            <a:ext cx="7918648" cy="2448271"/>
          </a:xfr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b="1" dirty="0" smtClean="0"/>
              <a:t>Инструктаж для родителей</a:t>
            </a:r>
            <a:br>
              <a:rPr lang="ru-RU" b="1" dirty="0" smtClean="0"/>
            </a:br>
            <a:r>
              <a:rPr lang="ru-RU" b="1" dirty="0" smtClean="0"/>
              <a:t>по безопасности </a:t>
            </a:r>
            <a:br>
              <a:rPr lang="ru-RU" b="1" dirty="0" smtClean="0"/>
            </a:br>
            <a:r>
              <a:rPr lang="ru-RU" b="1" dirty="0" smtClean="0"/>
              <a:t>на территории детского сада </a:t>
            </a:r>
            <a:br>
              <a:rPr lang="ru-RU" b="1" dirty="0" smtClean="0"/>
            </a:br>
            <a:r>
              <a:rPr lang="ru-RU" b="1" dirty="0" smtClean="0"/>
              <a:t>в зимний период 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1"/>
          <p:cNvSpPr>
            <a:spLocks noGrp="1"/>
          </p:cNvSpPr>
          <p:nvPr>
            <p:ph type="ctrTitle"/>
          </p:nvPr>
        </p:nvSpPr>
        <p:spPr>
          <a:xfrm>
            <a:off x="539552" y="411510"/>
            <a:ext cx="3312368" cy="1800200"/>
          </a:xfr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l"/>
            <a:r>
              <a:rPr lang="ru-RU" sz="3100" b="1" cap="all" dirty="0" smtClean="0">
                <a:latin typeface="Arial" pitchFamily="34" charset="0"/>
                <a:cs typeface="Arial" pitchFamily="34" charset="0"/>
              </a:rPr>
              <a:t>С </a:t>
            </a:r>
            <a:r>
              <a:rPr lang="ru-RU" sz="4800" b="1" cap="all" dirty="0" smtClean="0">
                <a:latin typeface="Arial" pitchFamily="34" charset="0"/>
                <a:cs typeface="Arial" pitchFamily="34" charset="0"/>
              </a:rPr>
              <a:t>1</a:t>
            </a:r>
            <a:r>
              <a:rPr lang="ru-RU" sz="3100" b="1" cap="all" dirty="0" smtClean="0">
                <a:latin typeface="Arial" pitchFamily="34" charset="0"/>
                <a:cs typeface="Arial" pitchFamily="34" charset="0"/>
              </a:rPr>
              <a:t> ноября</a:t>
            </a:r>
            <a:endParaRPr lang="ru-RU" sz="3200" cap="all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03848" y="915566"/>
            <a:ext cx="5328592" cy="2232248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lvl="0" indent="-514350" algn="l">
              <a:spcBef>
                <a:spcPts val="0"/>
              </a:spcBef>
            </a:pPr>
            <a:endParaRPr lang="ru-RU" sz="2800" b="1" dirty="0" smtClean="0">
              <a:solidFill>
                <a:schemeClr val="accent6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lvl="0" indent="-514350" algn="l">
              <a:spcBef>
                <a:spcPts val="0"/>
              </a:spcBef>
            </a:pPr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соблюдайте правила безопасности на территории в зимний период</a:t>
            </a:r>
            <a:endParaRPr lang="ru-RU" sz="2800" b="1" dirty="0">
              <a:solidFill>
                <a:schemeClr val="accent6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 descr="\\EPSYLON\^Magazines\СПРАВОЧНИК РУКОВОДИТЕЛЯ ДОШКОЛЬНОГО УЧРЕЖДЕНИЯ\jpg\travmi_0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75656" y="3053339"/>
            <a:ext cx="6285473" cy="2090161"/>
          </a:xfrm>
          <a:prstGeom prst="rect">
            <a:avLst/>
          </a:prstGeom>
          <a:noFill/>
          <a:effectLst>
            <a:softEdge rad="635000"/>
          </a:effec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3528" y="123478"/>
            <a:ext cx="8352928" cy="576064"/>
          </a:xfr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ru-RU" sz="2000" b="1" cap="all" dirty="0" smtClean="0">
                <a:latin typeface="Arial" pitchFamily="34" charset="0"/>
                <a:cs typeface="Arial" pitchFamily="34" charset="0"/>
              </a:rPr>
              <a:t>Безопасность На территории </a:t>
            </a:r>
            <a:br>
              <a:rPr lang="ru-RU" sz="2000" b="1" cap="all" dirty="0" smtClean="0">
                <a:latin typeface="Arial" pitchFamily="34" charset="0"/>
                <a:cs typeface="Arial" pitchFamily="34" charset="0"/>
              </a:rPr>
            </a:br>
            <a:r>
              <a:rPr lang="ru-RU" sz="2000" b="1" cap="all" dirty="0" smtClean="0">
                <a:latin typeface="Arial" pitchFamily="34" charset="0"/>
                <a:cs typeface="Arial" pitchFamily="34" charset="0"/>
              </a:rPr>
              <a:t>детского сада</a:t>
            </a:r>
            <a:endParaRPr lang="ru-RU" sz="2000" cap="all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3528" y="771550"/>
            <a:ext cx="8424936" cy="4176464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342900" lvl="0" indent="342900" algn="l">
              <a:spcBef>
                <a:spcPts val="0"/>
              </a:spcBef>
              <a:buFont typeface="Arial" pitchFamily="34" charset="0"/>
              <a:buChar char="•"/>
            </a:pPr>
            <a:r>
              <a:rPr lang="ru-RU" sz="1800" b="1" dirty="0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Если на территории детского сада вы заметили подозрительные предметы </a:t>
            </a:r>
            <a:r>
              <a:rPr lang="ru-RU" sz="1800" b="1" dirty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– </a:t>
            </a:r>
            <a:r>
              <a:rPr lang="ru-RU" sz="1800" b="1" dirty="0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бесхозные сумки, </a:t>
            </a:r>
            <a:r>
              <a:rPr lang="ru-RU" sz="1800" b="1" dirty="0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коробки и пр., </a:t>
            </a:r>
            <a:r>
              <a:rPr lang="ru-RU" sz="1800" b="1" dirty="0" err="1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травмоопасные</a:t>
            </a:r>
            <a:r>
              <a:rPr lang="ru-RU" sz="1800" b="1" dirty="0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предметы </a:t>
            </a:r>
            <a:r>
              <a:rPr lang="ru-RU" sz="1800" b="1" dirty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– </a:t>
            </a:r>
            <a:r>
              <a:rPr lang="ru-RU" sz="1800" b="1" dirty="0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сообщите персоналу детского сада незамедлительно, обеспечьте безопасность </a:t>
            </a:r>
            <a:r>
              <a:rPr lang="ru-RU" sz="1800" b="1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своему </a:t>
            </a:r>
            <a:r>
              <a:rPr lang="ru-RU" sz="1800" b="1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ребенку;</a:t>
            </a:r>
            <a:endParaRPr lang="ru-RU" sz="1800" b="1" dirty="0" smtClean="0">
              <a:solidFill>
                <a:schemeClr val="accent6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342900" lvl="0" indent="342900" algn="l">
              <a:spcBef>
                <a:spcPts val="0"/>
              </a:spcBef>
              <a:buFont typeface="Arial" pitchFamily="34" charset="0"/>
              <a:buChar char="•"/>
            </a:pPr>
            <a:r>
              <a:rPr lang="ru-RU" sz="1800" b="1" dirty="0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Будьте аккуратны при гололеде, не отпускайте детей на снежные сугробы;</a:t>
            </a:r>
          </a:p>
          <a:p>
            <a:pPr marL="342900" lvl="0" indent="342900" algn="l">
              <a:spcBef>
                <a:spcPts val="0"/>
              </a:spcBef>
              <a:buFont typeface="Arial" pitchFamily="34" charset="0"/>
              <a:buChar char="•"/>
            </a:pPr>
            <a:r>
              <a:rPr lang="ru-RU" sz="1800" b="1" dirty="0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Игрушки и игровое оборудование должны быть исправны – лопатки, санки, </a:t>
            </a:r>
            <a:r>
              <a:rPr lang="ru-RU" sz="1800" b="1" dirty="0" err="1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снегокаты</a:t>
            </a:r>
            <a:r>
              <a:rPr lang="ru-RU" sz="1800" b="1" dirty="0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(ставятся так, чтобы не мешали пути эвакуации, работе дворников);</a:t>
            </a:r>
          </a:p>
          <a:p>
            <a:pPr marL="342900" indent="342900" algn="l">
              <a:spcBef>
                <a:spcPts val="0"/>
              </a:spcBef>
              <a:buFont typeface="Arial" pitchFamily="34" charset="0"/>
              <a:buChar char="•"/>
            </a:pPr>
            <a:r>
              <a:rPr lang="ru-RU" sz="1800" b="1" dirty="0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Ограничить </a:t>
            </a:r>
            <a:r>
              <a:rPr lang="ru-RU" sz="1800" b="1" dirty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доступ детей к металлическим </a:t>
            </a:r>
            <a:r>
              <a:rPr lang="ru-RU" sz="1800" b="1" dirty="0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конструкциям;</a:t>
            </a:r>
          </a:p>
          <a:p>
            <a:pPr marL="342900" indent="342900" algn="l">
              <a:spcBef>
                <a:spcPts val="0"/>
              </a:spcBef>
              <a:buFont typeface="Arial" pitchFamily="34" charset="0"/>
              <a:buChar char="•"/>
            </a:pPr>
            <a:r>
              <a:rPr lang="ru-RU" sz="1800" b="1" dirty="0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Повторяйте </a:t>
            </a:r>
            <a:r>
              <a:rPr lang="ru-RU" sz="1800" b="1" dirty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с детьми правила безопасности при зимней прогулке: не бегать, не толкаться, не бросать снежные и ледяные </a:t>
            </a:r>
            <a:r>
              <a:rPr lang="ru-RU" sz="1800" b="1" dirty="0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комки, съезжать с горки правильно; </a:t>
            </a:r>
          </a:p>
          <a:p>
            <a:pPr marL="342900" lvl="0" indent="342900" algn="l">
              <a:spcBef>
                <a:spcPts val="0"/>
              </a:spcBef>
              <a:buFont typeface="Arial" pitchFamily="34" charset="0"/>
              <a:buChar char="•"/>
            </a:pPr>
            <a:r>
              <a:rPr lang="ru-RU" sz="1800" b="1" dirty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Не ломайте снежные фигуры, оформленные бордюры на территории детского сада, следите за </a:t>
            </a:r>
            <a:r>
              <a:rPr lang="ru-RU" sz="1800" b="1" dirty="0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детьми.</a:t>
            </a:r>
            <a:endParaRPr lang="ru-RU" sz="1800" b="1" dirty="0">
              <a:solidFill>
                <a:schemeClr val="accent6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lvl="0" algn="l">
              <a:spcBef>
                <a:spcPts val="600"/>
              </a:spcBef>
              <a:spcAft>
                <a:spcPts val="1200"/>
              </a:spcAft>
            </a:pPr>
            <a:endParaRPr lang="ru-RU" sz="1800" b="1" dirty="0">
              <a:solidFill>
                <a:schemeClr val="accent6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342900" indent="342900" algn="l">
              <a:spcBef>
                <a:spcPts val="0"/>
              </a:spcBef>
              <a:buFont typeface="Arial" pitchFamily="34" charset="0"/>
              <a:buChar char="•"/>
            </a:pPr>
            <a:endParaRPr lang="ru-RU" sz="1800" b="1" dirty="0" smtClean="0">
              <a:solidFill>
                <a:schemeClr val="accent6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342900" lvl="0" indent="342900" algn="l">
              <a:spcBef>
                <a:spcPts val="0"/>
              </a:spcBef>
              <a:buFont typeface="Arial" pitchFamily="34" charset="0"/>
              <a:buChar char="•"/>
            </a:pPr>
            <a:endParaRPr lang="ru-RU" sz="1800" b="1" dirty="0" smtClean="0">
              <a:solidFill>
                <a:schemeClr val="accent6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3528" y="123478"/>
            <a:ext cx="8352928" cy="576064"/>
          </a:xfr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ru-RU" sz="2000" b="1" cap="all" dirty="0" smtClean="0">
                <a:latin typeface="Arial" pitchFamily="34" charset="0"/>
                <a:cs typeface="Arial" pitchFamily="34" charset="0"/>
              </a:rPr>
              <a:t>Безопасность в зимний период</a:t>
            </a:r>
            <a:endParaRPr lang="ru-RU" sz="2000" cap="all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3528" y="699542"/>
            <a:ext cx="8424936" cy="4320480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285750" lvl="0" indent="-285750" algn="l">
              <a:buFont typeface="Arial" pitchFamily="34" charset="0"/>
              <a:buChar char="•"/>
            </a:pPr>
            <a:r>
              <a:rPr lang="ru-RU" sz="1800" b="1" i="1" u="sng" dirty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Будьте аккуратны при гололеде, не отпускайте детей на снежные </a:t>
            </a:r>
            <a:r>
              <a:rPr lang="ru-RU" sz="1800" b="1" i="1" u="sng" dirty="0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сугробы, когда </a:t>
            </a:r>
            <a:r>
              <a:rPr lang="ru-RU" sz="1800" b="1" i="1" u="sng" dirty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выпадает много снега</a:t>
            </a:r>
            <a:r>
              <a:rPr lang="ru-RU" sz="1800" b="1" dirty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. </a:t>
            </a:r>
            <a:endParaRPr lang="ru-RU" sz="1800" b="1" dirty="0" smtClean="0">
              <a:solidFill>
                <a:schemeClr val="accent6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l"/>
            <a:r>
              <a:rPr lang="ru-RU" sz="1800" b="1" dirty="0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Свежие </a:t>
            </a:r>
            <a:r>
              <a:rPr lang="ru-RU" sz="1800" b="1" dirty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сугробы могут скрывать острые предметы, препятствия, например </a:t>
            </a:r>
            <a:r>
              <a:rPr lang="ru-RU" sz="1800" b="1" dirty="0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пенёк</a:t>
            </a:r>
            <a:r>
              <a:rPr lang="ru-RU" sz="1800" b="1" dirty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, бордюр. </a:t>
            </a:r>
            <a:endParaRPr lang="ru-RU" sz="1800" b="1" dirty="0" smtClean="0">
              <a:solidFill>
                <a:schemeClr val="accent6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 algn="l">
              <a:buFont typeface="Arial" pitchFamily="34" charset="0"/>
              <a:buChar char="•"/>
            </a:pPr>
            <a:r>
              <a:rPr lang="ru-RU" sz="1800" b="1" i="1" u="sng" dirty="0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Оградите детей от металлических конструкций </a:t>
            </a:r>
          </a:p>
          <a:p>
            <a:pPr algn="l"/>
            <a:r>
              <a:rPr lang="ru-RU" sz="1800" b="1" dirty="0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примерзание </a:t>
            </a:r>
            <a:r>
              <a:rPr lang="ru-RU" sz="1800" b="1" dirty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языком к </a:t>
            </a:r>
            <a:r>
              <a:rPr lang="ru-RU" sz="1800" b="1" dirty="0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металлу довольно опасно</a:t>
            </a:r>
          </a:p>
          <a:p>
            <a:pPr marL="285750" indent="-285750" algn="l">
              <a:buFont typeface="Arial" pitchFamily="34" charset="0"/>
              <a:buChar char="•"/>
            </a:pPr>
            <a:r>
              <a:rPr lang="ru-RU" sz="1800" b="1" i="1" u="sng" dirty="0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Повторяем правило: нельзя есть снег, лед </a:t>
            </a:r>
            <a:r>
              <a:rPr lang="ru-RU" sz="1800" b="1" i="1" u="sng" dirty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и </a:t>
            </a:r>
            <a:r>
              <a:rPr lang="ru-RU" sz="1800" b="1" i="1" u="sng" dirty="0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сосульки</a:t>
            </a:r>
            <a:endParaRPr lang="ru-RU" sz="1800" b="1" dirty="0">
              <a:solidFill>
                <a:schemeClr val="accent6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 algn="l">
              <a:buFont typeface="Arial" pitchFamily="34" charset="0"/>
              <a:buChar char="•"/>
            </a:pPr>
            <a:r>
              <a:rPr lang="ru-RU" sz="1800" b="1" i="1" u="sng" dirty="0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Игрушки и игровое оборудование должны быть исправны </a:t>
            </a:r>
            <a:r>
              <a:rPr lang="ru-RU" sz="1800" b="1" dirty="0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– лопатки, санки, </a:t>
            </a:r>
            <a:r>
              <a:rPr lang="ru-RU" sz="1800" b="1" dirty="0" err="1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снегокаты</a:t>
            </a:r>
            <a:r>
              <a:rPr lang="ru-RU" sz="1800" b="1" dirty="0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 marL="285750" indent="-285750" algn="l">
              <a:buFont typeface="Arial" pitchFamily="34" charset="0"/>
              <a:buChar char="•"/>
            </a:pPr>
            <a:r>
              <a:rPr lang="ru-RU" sz="1800" b="1" i="1" u="sng" dirty="0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Повторяйте </a:t>
            </a:r>
            <a:r>
              <a:rPr lang="ru-RU" sz="1800" b="1" i="1" u="sng" dirty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с детьми правила безопасности при зимней прогулке: </a:t>
            </a:r>
            <a:r>
              <a:rPr lang="ru-RU" sz="1800" b="1" dirty="0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не </a:t>
            </a:r>
            <a:r>
              <a:rPr lang="ru-RU" sz="1800" b="1" dirty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бегать, не толкаться, не бросать снежные и ледяные </a:t>
            </a:r>
            <a:r>
              <a:rPr lang="ru-RU" sz="1800" b="1" dirty="0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комки, съезжать с горки правильно; </a:t>
            </a:r>
          </a:p>
          <a:p>
            <a:pPr marL="285750" indent="-285750" algn="l">
              <a:buFont typeface="Arial" pitchFamily="34" charset="0"/>
              <a:buChar char="•"/>
            </a:pPr>
            <a:r>
              <a:rPr lang="ru-RU" sz="1800" b="1" i="1" u="sng" dirty="0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Не </a:t>
            </a:r>
            <a:r>
              <a:rPr lang="ru-RU" sz="1800" b="1" i="1" u="sng" dirty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ходите с детьми вдоль стен зданий.</a:t>
            </a:r>
            <a:r>
              <a:rPr lang="ru-RU" sz="1800" b="1" dirty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endParaRPr lang="ru-RU" sz="1800" b="1" dirty="0" smtClean="0">
              <a:solidFill>
                <a:schemeClr val="accent6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342900" algn="l">
              <a:spcBef>
                <a:spcPts val="0"/>
              </a:spcBef>
            </a:pPr>
            <a:r>
              <a:rPr lang="ru-RU" sz="1800" b="1" dirty="0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С </a:t>
            </a:r>
            <a:r>
              <a:rPr lang="ru-RU" sz="1800" b="1" dirty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крыши </a:t>
            </a:r>
            <a:r>
              <a:rPr lang="ru-RU" sz="1800" b="1" dirty="0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и </a:t>
            </a:r>
            <a:r>
              <a:rPr lang="ru-RU" sz="1800" b="1" dirty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карнизов может сойти снег и наледь. </a:t>
            </a:r>
          </a:p>
          <a:p>
            <a:pPr lvl="0" algn="l">
              <a:spcBef>
                <a:spcPts val="600"/>
              </a:spcBef>
              <a:spcAft>
                <a:spcPts val="1200"/>
              </a:spcAft>
            </a:pPr>
            <a:endParaRPr lang="ru-RU" sz="1800" b="1" dirty="0">
              <a:solidFill>
                <a:schemeClr val="accent6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342900" indent="342900" algn="l">
              <a:spcBef>
                <a:spcPts val="0"/>
              </a:spcBef>
              <a:buFont typeface="Arial" pitchFamily="34" charset="0"/>
              <a:buChar char="•"/>
            </a:pPr>
            <a:endParaRPr lang="ru-RU" sz="1800" b="1" dirty="0" smtClean="0">
              <a:solidFill>
                <a:schemeClr val="accent6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342900" lvl="0" indent="342900" algn="l">
              <a:spcBef>
                <a:spcPts val="0"/>
              </a:spcBef>
              <a:buFont typeface="Arial" pitchFamily="34" charset="0"/>
              <a:buChar char="•"/>
            </a:pPr>
            <a:endParaRPr lang="ru-RU" sz="1800" b="1" dirty="0" smtClean="0">
              <a:solidFill>
                <a:schemeClr val="accent6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58479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835696" y="123478"/>
            <a:ext cx="5400600" cy="504056"/>
          </a:xfr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ru-RU" sz="2800" b="1" cap="all" dirty="0" smtClean="0">
                <a:latin typeface="Arial" pitchFamily="34" charset="0"/>
                <a:cs typeface="Arial" pitchFamily="34" charset="0"/>
              </a:rPr>
              <a:t>Правила безопасности</a:t>
            </a:r>
            <a:endParaRPr lang="ru-RU" sz="2800" cap="all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11560" y="771550"/>
            <a:ext cx="7920880" cy="2592288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342900" lvl="0" indent="-342900" algn="l">
              <a:spcBef>
                <a:spcPts val="6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ru-RU" sz="1800" b="1" dirty="0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Прогулки в детском саду: обязательны до -15 </a:t>
            </a:r>
            <a:r>
              <a:rPr lang="ru-RU" sz="1800" b="1" baseline="30000" dirty="0" err="1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о</a:t>
            </a:r>
            <a:r>
              <a:rPr lang="ru-RU" sz="1800" b="1" dirty="0" err="1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С</a:t>
            </a:r>
            <a:r>
              <a:rPr lang="ru-RU" sz="1800" b="1" dirty="0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. Если температура ниже -15 </a:t>
            </a:r>
            <a:r>
              <a:rPr lang="ru-RU" sz="1800" b="1" baseline="30000" dirty="0" err="1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о</a:t>
            </a:r>
            <a:r>
              <a:rPr lang="ru-RU" sz="1800" b="1" dirty="0" err="1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С</a:t>
            </a:r>
            <a:r>
              <a:rPr lang="ru-RU" sz="1800" b="1" dirty="0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, время прогулки сокращается, либо она отменяется (сильный ветер, метель или другая непогода). </a:t>
            </a:r>
          </a:p>
          <a:p>
            <a:pPr marL="342900" lvl="0" indent="-342900" algn="l">
              <a:spcBef>
                <a:spcPts val="6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ru-RU" sz="1800" b="1" dirty="0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Проверьте, соответствует ли обувь и одежда ребенка погоде, легко ли снимаются варежки, чтобы посушить…</a:t>
            </a:r>
          </a:p>
          <a:p>
            <a:pPr marL="342900" indent="-342900" algn="l">
              <a:spcBef>
                <a:spcPts val="6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ru-RU" sz="1800" b="1" dirty="0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Контролируйте, чтобы в группе хранились запасные вещи для детей на случай непогоды. </a:t>
            </a:r>
          </a:p>
        </p:txBody>
      </p:sp>
      <p:pic>
        <p:nvPicPr>
          <p:cNvPr id="1027" name="Picture 3" descr="C:\Users\aryzhkova\Desktop\primer_pamiatki_s_odegdoi_0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31640" y="2643758"/>
            <a:ext cx="6192688" cy="2643758"/>
          </a:xfrm>
          <a:prstGeom prst="rect">
            <a:avLst/>
          </a:prstGeom>
          <a:noFill/>
          <a:effectLst>
            <a:softEdge rad="635000"/>
          </a:effec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Другая 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974806"/>
      </a:accent2>
      <a:accent3>
        <a:srgbClr val="9BBB59"/>
      </a:accent3>
      <a:accent4>
        <a:srgbClr val="8064A2"/>
      </a:accent4>
      <a:accent5>
        <a:srgbClr val="4BACC6"/>
      </a:accent5>
      <a:accent6>
        <a:srgbClr val="C00000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1190</TotalTime>
  <Words>315</Words>
  <Application>Microsoft Office PowerPoint</Application>
  <PresentationFormat>Экран (16:9)</PresentationFormat>
  <Paragraphs>27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Тема Office</vt:lpstr>
      <vt:lpstr> Инструктаж для родителей по безопасности  на территории детского сада  в зимний период  </vt:lpstr>
      <vt:lpstr>С 1 ноября</vt:lpstr>
      <vt:lpstr>Безопасность На территории  детского сада</vt:lpstr>
      <vt:lpstr>Безопасность в зимний период</vt:lpstr>
      <vt:lpstr>Правила безопасности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ryzhkova</dc:creator>
  <cp:lastModifiedBy>User</cp:lastModifiedBy>
  <cp:revision>107</cp:revision>
  <cp:lastPrinted>2019-11-18T09:13:08Z</cp:lastPrinted>
  <dcterms:created xsi:type="dcterms:W3CDTF">2017-10-04T12:18:48Z</dcterms:created>
  <dcterms:modified xsi:type="dcterms:W3CDTF">2019-11-18T09:13:40Z</dcterms:modified>
</cp:coreProperties>
</file>